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Paladugu Deepthi</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721121104035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308</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Deepthi Paladugu</cp:lastModifiedBy>
  <cp:revision>12</cp:revision>
  <dcterms:modified xsi:type="dcterms:W3CDTF">2024-04-07T18:32:25Z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